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18032413" cy="13085763"/>
  <p:notesSz cx="6858000" cy="9144000"/>
  <p:embeddedFontLst>
    <p:embeddedFont>
      <p:font typeface="Montserrat" pitchFamily="2" charset="77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177814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89071" algn="l" defTabSz="177814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78142" algn="l" defTabSz="177814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67213" algn="l" defTabSz="177814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56284" algn="l" defTabSz="177814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445356" algn="l" defTabSz="177814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334427" algn="l" defTabSz="177814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223498" algn="l" defTabSz="177814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112569" algn="l" defTabSz="177814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55"/>
    <p:restoredTop sz="94667"/>
  </p:normalViewPr>
  <p:slideViewPr>
    <p:cSldViewPr snapToObjects="1">
      <p:cViewPr varScale="1">
        <p:scale>
          <a:sx n="59" d="100"/>
          <a:sy n="59" d="100"/>
        </p:scale>
        <p:origin x="2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imary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1F0FD-FF68-4F47-B547-DD8AF6E1DC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2" y="3683400"/>
            <a:ext cx="16226042" cy="852997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579"/>
            </a:lvl1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31">
            <a:extLst>
              <a:ext uri="{FF2B5EF4-FFF2-40B4-BE49-F238E27FC236}">
                <a16:creationId xmlns:a16="http://schemas.microsoft.com/office/drawing/2014/main" id="{B7ADC101-702D-E546-B361-480B91BC7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21" y="1890166"/>
            <a:ext cx="16226040" cy="13358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ustry Talk, Headshot, Lar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751" y="1890166"/>
            <a:ext cx="14832910" cy="1360072"/>
          </a:xfrm>
        </p:spPr>
        <p:txBody>
          <a:bodyPr wrap="none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4" y="3683400"/>
            <a:ext cx="10656653" cy="4943510"/>
          </a:xfrm>
          <a:prstGeom prst="rect">
            <a:avLst/>
          </a:prstGeom>
        </p:spPr>
        <p:txBody>
          <a:bodyPr lIns="0" tIns="0" rIns="0" bIns="0"/>
          <a:lstStyle>
            <a:lvl1pPr>
              <a:defRPr sz="4579"/>
            </a:lvl1pPr>
            <a:lvl5pPr>
              <a:defRPr sz="2290"/>
            </a:lvl5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622" y="9069162"/>
            <a:ext cx="10656653" cy="314421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3053"/>
            </a:lvl2pPr>
            <a:lvl3pPr>
              <a:defRPr sz="2576"/>
            </a:lvl3pPr>
            <a:lvl4pPr>
              <a:defRPr sz="2290"/>
            </a:lvl4pPr>
            <a:lvl5pPr>
              <a:defRPr sz="1908"/>
            </a:lvl5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4190E9-9539-5242-A6D1-3115F46D7558}"/>
              </a:ext>
            </a:extLst>
          </p:cNvPr>
          <p:cNvSpPr txBox="1"/>
          <p:nvPr userDrawn="1"/>
        </p:nvSpPr>
        <p:spPr>
          <a:xfrm>
            <a:off x="2" y="1881075"/>
            <a:ext cx="1873679" cy="1360074"/>
          </a:xfrm>
          <a:prstGeom prst="rect">
            <a:avLst/>
          </a:prstGeom>
          <a:solidFill>
            <a:schemeClr val="accent3"/>
          </a:solidFill>
        </p:spPr>
        <p:txBody>
          <a:bodyPr vert="horz" wrap="square" rtlCol="0" anchor="ctr" anchorCtr="0">
            <a:noAutofit/>
          </a:bodyPr>
          <a:lstStyle/>
          <a:p>
            <a:pPr algn="r"/>
            <a:r>
              <a:rPr lang="en-US" sz="1908" b="1" spc="-95" baseline="0" dirty="0">
                <a:solidFill>
                  <a:schemeClr val="bg1"/>
                </a:solidFill>
              </a:rPr>
              <a:t>INDUSTRY</a:t>
            </a:r>
            <a:br>
              <a:rPr lang="en-US" sz="1908" b="1" spc="-95" baseline="0" dirty="0">
                <a:solidFill>
                  <a:schemeClr val="bg1"/>
                </a:solidFill>
              </a:rPr>
            </a:br>
            <a:r>
              <a:rPr lang="en-US" sz="1908" b="1" spc="-95" baseline="0" dirty="0">
                <a:solidFill>
                  <a:schemeClr val="bg1"/>
                </a:solidFill>
              </a:rPr>
              <a:t>TALK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C25D936-741C-A648-91DE-043535784AE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018480" y="3686430"/>
            <a:ext cx="5109182" cy="494048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Headshot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A97AB91-4C56-2D41-B6E0-A062C51723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018479" y="9069162"/>
            <a:ext cx="5109184" cy="314421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6499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ustry Talk, 2 Headshot, 2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751" y="1890166"/>
            <a:ext cx="14832910" cy="1360072"/>
          </a:xfrm>
        </p:spPr>
        <p:txBody>
          <a:bodyPr wrap="none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4" y="3683400"/>
            <a:ext cx="7879788" cy="4940480"/>
          </a:xfrm>
          <a:prstGeom prst="rect">
            <a:avLst/>
          </a:prstGeom>
        </p:spPr>
        <p:txBody>
          <a:bodyPr lIns="0" tIns="0" rIns="0" bIns="0"/>
          <a:lstStyle>
            <a:lvl1pPr>
              <a:defRPr sz="4579"/>
            </a:lvl1pPr>
            <a:lvl5pPr>
              <a:defRPr sz="2290"/>
            </a:lvl5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6407" y="9069162"/>
            <a:ext cx="7862479" cy="314421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3053"/>
            </a:lvl2pPr>
            <a:lvl3pPr>
              <a:defRPr sz="2576"/>
            </a:lvl3pPr>
            <a:lvl4pPr>
              <a:defRPr sz="2290"/>
            </a:lvl4pPr>
            <a:lvl5pPr>
              <a:defRPr sz="1908"/>
            </a:lvl5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4190E9-9539-5242-A6D1-3115F46D7558}"/>
              </a:ext>
            </a:extLst>
          </p:cNvPr>
          <p:cNvSpPr txBox="1"/>
          <p:nvPr userDrawn="1"/>
        </p:nvSpPr>
        <p:spPr>
          <a:xfrm>
            <a:off x="2" y="1881075"/>
            <a:ext cx="1873679" cy="1360074"/>
          </a:xfrm>
          <a:prstGeom prst="rect">
            <a:avLst/>
          </a:prstGeom>
          <a:solidFill>
            <a:schemeClr val="accent3"/>
          </a:solidFill>
        </p:spPr>
        <p:txBody>
          <a:bodyPr vert="horz" wrap="square" rtlCol="0" anchor="ctr" anchorCtr="0">
            <a:noAutofit/>
          </a:bodyPr>
          <a:lstStyle/>
          <a:p>
            <a:pPr algn="r"/>
            <a:r>
              <a:rPr lang="en-US" sz="1908" b="1" spc="-95" baseline="0" dirty="0">
                <a:solidFill>
                  <a:schemeClr val="bg1"/>
                </a:solidFill>
              </a:rPr>
              <a:t>INDUSTRY</a:t>
            </a:r>
            <a:br>
              <a:rPr lang="en-US" sz="1908" b="1" spc="-95" baseline="0" dirty="0">
                <a:solidFill>
                  <a:schemeClr val="bg1"/>
                </a:solidFill>
              </a:rPr>
            </a:br>
            <a:r>
              <a:rPr lang="en-US" sz="1908" b="1" spc="-95" baseline="0" dirty="0">
                <a:solidFill>
                  <a:schemeClr val="bg1"/>
                </a:solidFill>
              </a:rPr>
              <a:t>TALK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C25D936-741C-A648-91DE-043535784AE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405347" y="3686430"/>
            <a:ext cx="3722315" cy="494048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Headshot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A97AB91-4C56-2D41-B6E0-A062C51723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41611" y="9069162"/>
            <a:ext cx="3706663" cy="314421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4DDA2590-6043-5A45-9108-A7B322D33AA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421000" y="9069162"/>
            <a:ext cx="3706663" cy="314421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B24C436-5AD1-D840-BB83-C11B85BB221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39633" y="3686430"/>
            <a:ext cx="3722315" cy="494048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1466893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ustry Talk, Headshot, 2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751" y="1890166"/>
            <a:ext cx="14832910" cy="1360072"/>
          </a:xfrm>
        </p:spPr>
        <p:txBody>
          <a:bodyPr wrap="none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4" y="3683400"/>
            <a:ext cx="10656653" cy="4940480"/>
          </a:xfrm>
          <a:prstGeom prst="rect">
            <a:avLst/>
          </a:prstGeom>
        </p:spPr>
        <p:txBody>
          <a:bodyPr lIns="0" tIns="0" rIns="0" bIns="0"/>
          <a:lstStyle>
            <a:lvl1pPr>
              <a:defRPr sz="4579"/>
            </a:lvl1pPr>
            <a:lvl5pPr>
              <a:defRPr sz="2290"/>
            </a:lvl5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6406" y="9069162"/>
            <a:ext cx="10633245" cy="314421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3053"/>
            </a:lvl2pPr>
            <a:lvl3pPr>
              <a:defRPr sz="2576"/>
            </a:lvl3pPr>
            <a:lvl4pPr>
              <a:defRPr sz="2290"/>
            </a:lvl4pPr>
            <a:lvl5pPr>
              <a:defRPr sz="1908"/>
            </a:lvl5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4190E9-9539-5242-A6D1-3115F46D7558}"/>
              </a:ext>
            </a:extLst>
          </p:cNvPr>
          <p:cNvSpPr txBox="1"/>
          <p:nvPr userDrawn="1"/>
        </p:nvSpPr>
        <p:spPr>
          <a:xfrm>
            <a:off x="2" y="1881075"/>
            <a:ext cx="1873679" cy="1360074"/>
          </a:xfrm>
          <a:prstGeom prst="rect">
            <a:avLst/>
          </a:prstGeom>
          <a:solidFill>
            <a:schemeClr val="accent3"/>
          </a:solidFill>
        </p:spPr>
        <p:txBody>
          <a:bodyPr vert="horz" wrap="square" rtlCol="0" anchor="ctr" anchorCtr="0">
            <a:noAutofit/>
          </a:bodyPr>
          <a:lstStyle/>
          <a:p>
            <a:pPr algn="r"/>
            <a:r>
              <a:rPr lang="en-US" sz="1908" b="1" spc="-95" baseline="0" dirty="0">
                <a:solidFill>
                  <a:schemeClr val="bg1"/>
                </a:solidFill>
              </a:rPr>
              <a:t>INDUSTRY</a:t>
            </a:r>
            <a:br>
              <a:rPr lang="en-US" sz="1908" b="1" spc="-95" baseline="0" dirty="0">
                <a:solidFill>
                  <a:schemeClr val="bg1"/>
                </a:solidFill>
              </a:rPr>
            </a:br>
            <a:r>
              <a:rPr lang="en-US" sz="1908" b="1" spc="-95" baseline="0" dirty="0">
                <a:solidFill>
                  <a:schemeClr val="bg1"/>
                </a:solidFill>
              </a:rPr>
              <a:t>TALK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A97AB91-4C56-2D41-B6E0-A062C51723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018480" y="9069162"/>
            <a:ext cx="2319794" cy="314421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4DDA2590-6043-5A45-9108-A7B322D33AA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4807868" y="9069162"/>
            <a:ext cx="2319794" cy="314421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B24C436-5AD1-D840-BB83-C11B85BB221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018479" y="3686430"/>
            <a:ext cx="5100941" cy="494048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338305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ustry Talk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751" y="1890166"/>
            <a:ext cx="14832910" cy="1360072"/>
          </a:xfrm>
        </p:spPr>
        <p:txBody>
          <a:bodyPr wrap="none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4" y="3683400"/>
            <a:ext cx="10656653" cy="4940480"/>
          </a:xfrm>
          <a:prstGeom prst="rect">
            <a:avLst/>
          </a:prstGeom>
        </p:spPr>
        <p:txBody>
          <a:bodyPr lIns="0" tIns="0" rIns="0" bIns="0"/>
          <a:lstStyle>
            <a:lvl1pPr>
              <a:defRPr sz="4579"/>
            </a:lvl1pPr>
            <a:lvl5pPr>
              <a:defRPr sz="2290"/>
            </a:lvl5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6406" y="9069162"/>
            <a:ext cx="10633245" cy="314421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3053"/>
            </a:lvl2pPr>
            <a:lvl3pPr>
              <a:defRPr sz="2576"/>
            </a:lvl3pPr>
            <a:lvl4pPr>
              <a:defRPr sz="2290"/>
            </a:lvl4pPr>
            <a:lvl5pPr>
              <a:defRPr sz="1908"/>
            </a:lvl5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4190E9-9539-5242-A6D1-3115F46D7558}"/>
              </a:ext>
            </a:extLst>
          </p:cNvPr>
          <p:cNvSpPr txBox="1"/>
          <p:nvPr userDrawn="1"/>
        </p:nvSpPr>
        <p:spPr>
          <a:xfrm>
            <a:off x="2" y="1881075"/>
            <a:ext cx="1873679" cy="1360074"/>
          </a:xfrm>
          <a:prstGeom prst="rect">
            <a:avLst/>
          </a:prstGeom>
          <a:solidFill>
            <a:schemeClr val="accent3"/>
          </a:solidFill>
        </p:spPr>
        <p:txBody>
          <a:bodyPr vert="horz" wrap="square" rtlCol="0" anchor="ctr" anchorCtr="0">
            <a:noAutofit/>
          </a:bodyPr>
          <a:lstStyle/>
          <a:p>
            <a:pPr algn="r"/>
            <a:r>
              <a:rPr lang="en-US" sz="1908" b="1" spc="-95" baseline="0" dirty="0">
                <a:solidFill>
                  <a:schemeClr val="bg1"/>
                </a:solidFill>
              </a:rPr>
              <a:t>INDUSTRY</a:t>
            </a:r>
            <a:br>
              <a:rPr lang="en-US" sz="1908" b="1" spc="-95" baseline="0" dirty="0">
                <a:solidFill>
                  <a:schemeClr val="bg1"/>
                </a:solidFill>
              </a:rPr>
            </a:br>
            <a:r>
              <a:rPr lang="en-US" sz="1908" b="1" spc="-95" baseline="0" dirty="0">
                <a:solidFill>
                  <a:schemeClr val="bg1"/>
                </a:solidFill>
              </a:rPr>
              <a:t>TALK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A97AB91-4C56-2D41-B6E0-A062C51723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033696" y="5473606"/>
            <a:ext cx="5093967" cy="494048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68337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ustry Talk, 2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751" y="1890166"/>
            <a:ext cx="14832910" cy="1360072"/>
          </a:xfrm>
        </p:spPr>
        <p:txBody>
          <a:bodyPr wrap="none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4" y="3683400"/>
            <a:ext cx="10656653" cy="4940480"/>
          </a:xfrm>
          <a:prstGeom prst="rect">
            <a:avLst/>
          </a:prstGeom>
        </p:spPr>
        <p:txBody>
          <a:bodyPr lIns="0" tIns="0" rIns="0" bIns="0"/>
          <a:lstStyle>
            <a:lvl1pPr>
              <a:defRPr sz="4579"/>
            </a:lvl1pPr>
            <a:lvl5pPr>
              <a:defRPr sz="2290"/>
            </a:lvl5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6406" y="9069162"/>
            <a:ext cx="10633245" cy="314421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3053"/>
            </a:lvl2pPr>
            <a:lvl3pPr>
              <a:defRPr sz="2576"/>
            </a:lvl3pPr>
            <a:lvl4pPr>
              <a:defRPr sz="2290"/>
            </a:lvl4pPr>
            <a:lvl5pPr>
              <a:defRPr sz="1908"/>
            </a:lvl5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4190E9-9539-5242-A6D1-3115F46D7558}"/>
              </a:ext>
            </a:extLst>
          </p:cNvPr>
          <p:cNvSpPr txBox="1"/>
          <p:nvPr userDrawn="1"/>
        </p:nvSpPr>
        <p:spPr>
          <a:xfrm>
            <a:off x="2" y="1881075"/>
            <a:ext cx="1873679" cy="1360074"/>
          </a:xfrm>
          <a:prstGeom prst="rect">
            <a:avLst/>
          </a:prstGeom>
          <a:solidFill>
            <a:schemeClr val="accent3"/>
          </a:solidFill>
        </p:spPr>
        <p:txBody>
          <a:bodyPr vert="horz" wrap="square" rtlCol="0" anchor="ctr" anchorCtr="0">
            <a:noAutofit/>
          </a:bodyPr>
          <a:lstStyle/>
          <a:p>
            <a:pPr algn="r"/>
            <a:r>
              <a:rPr lang="en-US" sz="1908" b="1" spc="-95" baseline="0" dirty="0">
                <a:solidFill>
                  <a:schemeClr val="bg1"/>
                </a:solidFill>
              </a:rPr>
              <a:t>INDUSTRY</a:t>
            </a:r>
            <a:br>
              <a:rPr lang="en-US" sz="1908" b="1" spc="-95" baseline="0" dirty="0">
                <a:solidFill>
                  <a:schemeClr val="bg1"/>
                </a:solidFill>
              </a:rPr>
            </a:br>
            <a:r>
              <a:rPr lang="en-US" sz="1908" b="1" spc="-95" baseline="0" dirty="0">
                <a:solidFill>
                  <a:schemeClr val="bg1"/>
                </a:solidFill>
              </a:rPr>
              <a:t>TALK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A97AB91-4C56-2D41-B6E0-A062C51723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011403" y="3683400"/>
            <a:ext cx="5116261" cy="4071126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B314E3F8-A1F5-B449-8562-99AE0DB63F2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033696" y="8142255"/>
            <a:ext cx="5092313" cy="4071126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17907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ustry Talk, Head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751" y="1890166"/>
            <a:ext cx="14832910" cy="1360072"/>
          </a:xfrm>
        </p:spPr>
        <p:txBody>
          <a:bodyPr wrap="none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3" y="3683400"/>
            <a:ext cx="9266655" cy="4943510"/>
          </a:xfrm>
          <a:prstGeom prst="rect">
            <a:avLst/>
          </a:prstGeom>
        </p:spPr>
        <p:txBody>
          <a:bodyPr lIns="0" tIns="0" rIns="0" bIns="0"/>
          <a:lstStyle>
            <a:lvl1pPr>
              <a:defRPr sz="4579"/>
            </a:lvl1pPr>
            <a:lvl5pPr>
              <a:defRPr sz="2290"/>
            </a:lvl5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622" y="9069162"/>
            <a:ext cx="9266657" cy="314421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3053"/>
            </a:lvl2pPr>
            <a:lvl3pPr>
              <a:defRPr sz="2576"/>
            </a:lvl3pPr>
            <a:lvl4pPr>
              <a:defRPr sz="2290"/>
            </a:lvl4pPr>
            <a:lvl5pPr>
              <a:defRPr sz="1908"/>
            </a:lvl5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4190E9-9539-5242-A6D1-3115F46D7558}"/>
              </a:ext>
            </a:extLst>
          </p:cNvPr>
          <p:cNvSpPr txBox="1"/>
          <p:nvPr userDrawn="1"/>
        </p:nvSpPr>
        <p:spPr>
          <a:xfrm>
            <a:off x="2" y="1881075"/>
            <a:ext cx="1873679" cy="1360074"/>
          </a:xfrm>
          <a:prstGeom prst="rect">
            <a:avLst/>
          </a:prstGeom>
          <a:solidFill>
            <a:schemeClr val="accent3"/>
          </a:solidFill>
        </p:spPr>
        <p:txBody>
          <a:bodyPr vert="horz" wrap="square" rtlCol="0" anchor="ctr" anchorCtr="0">
            <a:noAutofit/>
          </a:bodyPr>
          <a:lstStyle/>
          <a:p>
            <a:pPr algn="r"/>
            <a:r>
              <a:rPr lang="en-US" sz="1908" b="1" spc="-95" baseline="0" dirty="0">
                <a:solidFill>
                  <a:schemeClr val="bg1"/>
                </a:solidFill>
              </a:rPr>
              <a:t>INDUSTRY</a:t>
            </a:r>
            <a:br>
              <a:rPr lang="en-US" sz="1908" b="1" spc="-95" baseline="0" dirty="0">
                <a:solidFill>
                  <a:schemeClr val="bg1"/>
                </a:solidFill>
              </a:rPr>
            </a:br>
            <a:r>
              <a:rPr lang="en-US" sz="1908" b="1" spc="-95" baseline="0" dirty="0">
                <a:solidFill>
                  <a:schemeClr val="bg1"/>
                </a:solidFill>
              </a:rPr>
              <a:t>TALK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C25D936-741C-A648-91DE-043535784AE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628482" y="3686430"/>
            <a:ext cx="6499180" cy="852694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156031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imary Text 1 Column,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1F0FD-FF68-4F47-B547-DD8AF6E1DC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2" y="3683400"/>
            <a:ext cx="9266657" cy="852997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579"/>
            </a:lvl1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31">
            <a:extLst>
              <a:ext uri="{FF2B5EF4-FFF2-40B4-BE49-F238E27FC236}">
                <a16:creationId xmlns:a16="http://schemas.microsoft.com/office/drawing/2014/main" id="{B7ADC101-702D-E546-B361-480B91BC7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21" y="1890166"/>
            <a:ext cx="16226040" cy="13358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498000F-D04E-3C47-9F7A-6253DC8CEB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28481" y="3683400"/>
            <a:ext cx="6499182" cy="8529979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lIns="228600" tIns="228600" rIns="228600" bIns="228600"/>
          <a:lstStyle>
            <a:lvl1pPr>
              <a:defRPr sz="3053">
                <a:solidFill>
                  <a:schemeClr val="tx1"/>
                </a:solidFill>
              </a:defRPr>
            </a:lvl1pPr>
            <a:lvl2pPr>
              <a:defRPr sz="2671">
                <a:solidFill>
                  <a:schemeClr val="tx1"/>
                </a:solidFill>
              </a:defRPr>
            </a:lvl2pPr>
            <a:lvl3pPr>
              <a:defRPr sz="2290">
                <a:solidFill>
                  <a:schemeClr val="tx1"/>
                </a:solidFill>
              </a:defRPr>
            </a:lvl3pPr>
            <a:lvl4pPr>
              <a:defRPr sz="2099">
                <a:solidFill>
                  <a:schemeClr val="tx1"/>
                </a:solidFill>
              </a:defRPr>
            </a:lvl4pPr>
            <a:lvl5pPr>
              <a:defRPr sz="1908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Sidebar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254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imary Text 1 Column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E4C82-235A-DD4C-8CCC-173F209B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1F0FD-FF68-4F47-B547-DD8AF6E1DC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2" y="3683400"/>
            <a:ext cx="9266657" cy="852997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579"/>
            </a:lvl1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FC03EAB-E151-0440-9EE1-82AFBE00770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28481" y="3683400"/>
            <a:ext cx="6499182" cy="852997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0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imary Text 1 Column, Call to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2" y="3683400"/>
            <a:ext cx="16226042" cy="494351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579"/>
            </a:lvl1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622" y="9069162"/>
            <a:ext cx="16226042" cy="31442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620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imary Text 1 Column, Call to Action,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3" y="3683400"/>
            <a:ext cx="9266655" cy="494351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579"/>
            </a:lvl1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623" y="9069162"/>
            <a:ext cx="9266655" cy="31442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CE19E-D60F-8C4B-A5E8-875B2B46B8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28481" y="3683400"/>
            <a:ext cx="6499182" cy="8529979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lIns="228600" tIns="228600" rIns="228600" bIns="228600"/>
          <a:lstStyle>
            <a:lvl1pPr>
              <a:defRPr sz="3053">
                <a:solidFill>
                  <a:schemeClr val="tx1"/>
                </a:solidFill>
              </a:defRPr>
            </a:lvl1pPr>
            <a:lvl2pPr>
              <a:defRPr sz="2671">
                <a:solidFill>
                  <a:schemeClr val="tx1"/>
                </a:solidFill>
              </a:defRPr>
            </a:lvl2pPr>
            <a:lvl3pPr>
              <a:defRPr sz="2290">
                <a:solidFill>
                  <a:schemeClr val="tx1"/>
                </a:solidFill>
              </a:defRPr>
            </a:lvl3pPr>
            <a:lvl4pPr>
              <a:defRPr sz="2099">
                <a:solidFill>
                  <a:schemeClr val="tx1"/>
                </a:solidFill>
              </a:defRPr>
            </a:lvl4pPr>
            <a:lvl5pPr>
              <a:defRPr sz="1908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Sidebar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33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imary Text 1 Column, Call to Action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3" y="3683400"/>
            <a:ext cx="9266655" cy="4943510"/>
          </a:xfrm>
          <a:prstGeom prst="rect">
            <a:avLst/>
          </a:prstGeom>
        </p:spPr>
        <p:txBody>
          <a:bodyPr lIns="0" tIns="0" rIns="0" bIns="0"/>
          <a:lstStyle>
            <a:lvl1pPr>
              <a:defRPr sz="4579"/>
            </a:lvl1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622" y="9069162"/>
            <a:ext cx="9266657" cy="314421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8B07D8E-7AA4-2D4E-A6C3-9FA5B5A0AC0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628481" y="3683400"/>
            <a:ext cx="6499182" cy="852997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6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imary Tex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1F0FD-FF68-4F47-B547-DD8AF6E1DC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2" y="3683400"/>
            <a:ext cx="16226042" cy="8529979"/>
          </a:xfrm>
          <a:prstGeom prst="rect">
            <a:avLst/>
          </a:prstGeom>
        </p:spPr>
        <p:txBody>
          <a:bodyPr lIns="0" tIns="0" rIns="0" bIns="0" numCol="2" spcCol="228600">
            <a:normAutofit/>
          </a:bodyPr>
          <a:lstStyle>
            <a:lvl1pPr>
              <a:defRPr sz="4579"/>
            </a:lvl1pPr>
          </a:lstStyle>
          <a:p>
            <a:pPr lvl="0"/>
            <a:r>
              <a:rPr lang="en-US" dirty="0"/>
              <a:t>Primary Text—2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31">
            <a:extLst>
              <a:ext uri="{FF2B5EF4-FFF2-40B4-BE49-F238E27FC236}">
                <a16:creationId xmlns:a16="http://schemas.microsoft.com/office/drawing/2014/main" id="{B7ADC101-702D-E546-B361-480B91BC7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21" y="1890166"/>
            <a:ext cx="16226040" cy="13358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3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imary Text 2 Column, Call to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2" y="3683400"/>
            <a:ext cx="16226042" cy="4943510"/>
          </a:xfrm>
          <a:prstGeom prst="rect">
            <a:avLst/>
          </a:prstGeom>
        </p:spPr>
        <p:txBody>
          <a:bodyPr lIns="0" tIns="0" rIns="0" bIns="0" numCol="2" spcCol="228600">
            <a:normAutofit/>
          </a:bodyPr>
          <a:lstStyle>
            <a:lvl1pPr>
              <a:defRPr sz="4579"/>
            </a:lvl1pPr>
          </a:lstStyle>
          <a:p>
            <a:pPr lvl="0"/>
            <a:r>
              <a:rPr lang="en-US" dirty="0"/>
              <a:t>Primary Text—2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622" y="9069162"/>
            <a:ext cx="16226042" cy="31442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59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ustry Talk, Headshot, Log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0C5-2BD8-9545-B894-9DD6AC5D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751" y="1890166"/>
            <a:ext cx="14832910" cy="1360072"/>
          </a:xfrm>
        </p:spPr>
        <p:txBody>
          <a:bodyPr wrap="none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CFA5-5386-7C4C-B49A-4470F4D8EE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1624" y="3683400"/>
            <a:ext cx="10656653" cy="4943510"/>
          </a:xfrm>
          <a:prstGeom prst="rect">
            <a:avLst/>
          </a:prstGeom>
        </p:spPr>
        <p:txBody>
          <a:bodyPr lIns="0" tIns="0" rIns="0" bIns="0"/>
          <a:lstStyle>
            <a:lvl1pPr>
              <a:defRPr sz="4579"/>
            </a:lvl1pPr>
            <a:lvl5pPr>
              <a:defRPr sz="2290"/>
            </a:lvl5pPr>
          </a:lstStyle>
          <a:p>
            <a:pPr lvl="0"/>
            <a:r>
              <a:rPr lang="en-US" dirty="0"/>
              <a:t>Primary Text—1 Column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43257F-8BC5-9149-8D69-625C6A9BCC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622" y="9069162"/>
            <a:ext cx="10656653" cy="314421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3053"/>
            </a:lvl2pPr>
            <a:lvl3pPr>
              <a:defRPr sz="2576"/>
            </a:lvl3pPr>
            <a:lvl4pPr>
              <a:defRPr sz="2290"/>
            </a:lvl4pPr>
            <a:lvl5pPr>
              <a:defRPr sz="1908"/>
            </a:lvl5pPr>
          </a:lstStyle>
          <a:p>
            <a:pPr lvl="0"/>
            <a:r>
              <a:rPr lang="en-US" dirty="0"/>
              <a:t>Secondary Text—Call to Action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4190E9-9539-5242-A6D1-3115F46D7558}"/>
              </a:ext>
            </a:extLst>
          </p:cNvPr>
          <p:cNvSpPr txBox="1"/>
          <p:nvPr userDrawn="1"/>
        </p:nvSpPr>
        <p:spPr>
          <a:xfrm>
            <a:off x="2" y="1881075"/>
            <a:ext cx="1873679" cy="1360074"/>
          </a:xfrm>
          <a:prstGeom prst="rect">
            <a:avLst/>
          </a:prstGeom>
          <a:solidFill>
            <a:schemeClr val="accent3"/>
          </a:solidFill>
        </p:spPr>
        <p:txBody>
          <a:bodyPr vert="horz" wrap="square" rtlCol="0" anchor="ctr" anchorCtr="0">
            <a:noAutofit/>
          </a:bodyPr>
          <a:lstStyle/>
          <a:p>
            <a:pPr algn="r"/>
            <a:r>
              <a:rPr lang="en-US" sz="1908" b="1" spc="-95" baseline="0" dirty="0">
                <a:solidFill>
                  <a:schemeClr val="bg1"/>
                </a:solidFill>
              </a:rPr>
              <a:t>INDUSTRY</a:t>
            </a:r>
            <a:br>
              <a:rPr lang="en-US" sz="1908" b="1" spc="-95" baseline="0" dirty="0">
                <a:solidFill>
                  <a:schemeClr val="bg1"/>
                </a:solidFill>
              </a:rPr>
            </a:br>
            <a:r>
              <a:rPr lang="en-US" sz="1908" b="1" spc="-95" baseline="0" dirty="0">
                <a:solidFill>
                  <a:schemeClr val="bg1"/>
                </a:solidFill>
              </a:rPr>
              <a:t>TALK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C25D936-741C-A648-91DE-043535784AE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018480" y="3686430"/>
            <a:ext cx="5109182" cy="678218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Headshot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A97AB91-4C56-2D41-B6E0-A062C51723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807867" y="10868453"/>
            <a:ext cx="2319796" cy="1344926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>
            <a:lvl1pPr>
              <a:defRPr sz="2290"/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76949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alphaModFix amt="3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799DF5D7-1DB8-5040-B594-94F714F4E59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450811" y="436192"/>
            <a:ext cx="2936528" cy="993465"/>
          </a:xfrm>
          <a:prstGeom prst="rect">
            <a:avLst/>
          </a:prstGeom>
        </p:spPr>
      </p:pic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F44A2592-0F6A-EB40-B6C8-819A03DC3476}"/>
              </a:ext>
            </a:extLst>
          </p:cNvPr>
          <p:cNvSpPr txBox="1">
            <a:spLocks/>
          </p:cNvSpPr>
          <p:nvPr userDrawn="1"/>
        </p:nvSpPr>
        <p:spPr>
          <a:xfrm>
            <a:off x="13405348" y="2"/>
            <a:ext cx="3722317" cy="189016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r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900" b="1" i="0" kern="1200" baseline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b="1" i="0" kern="1200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6858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b="1" i="0" kern="1200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0287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b="1" i="0" kern="1200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3716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b="1" i="0" kern="1200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35" dirty="0" err="1"/>
              <a:t>kgi.edu</a:t>
            </a:r>
            <a:r>
              <a:rPr lang="en-US" sz="3435" dirty="0"/>
              <a:t>/events</a:t>
            </a:r>
          </a:p>
        </p:txBody>
      </p:sp>
      <p:sp>
        <p:nvSpPr>
          <p:cNvPr id="32" name="Title Placeholder 31">
            <a:extLst>
              <a:ext uri="{FF2B5EF4-FFF2-40B4-BE49-F238E27FC236}">
                <a16:creationId xmlns:a16="http://schemas.microsoft.com/office/drawing/2014/main" id="{D6372C5C-C533-D543-8985-A56E0A385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21" y="1890166"/>
            <a:ext cx="16226040" cy="13358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5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4" r:id="rId2"/>
    <p:sldLayoutId id="2147483718" r:id="rId3"/>
    <p:sldLayoutId id="2147483717" r:id="rId4"/>
    <p:sldLayoutId id="2147483723" r:id="rId5"/>
    <p:sldLayoutId id="2147483719" r:id="rId6"/>
    <p:sldLayoutId id="2147483721" r:id="rId7"/>
    <p:sldLayoutId id="2147483722" r:id="rId8"/>
    <p:sldLayoutId id="2147483726" r:id="rId9"/>
    <p:sldLayoutId id="2147483725" r:id="rId10"/>
    <p:sldLayoutId id="2147483727" r:id="rId11"/>
    <p:sldLayoutId id="2147483728" r:id="rId12"/>
    <p:sldLayoutId id="2147483729" r:id="rId13"/>
    <p:sldLayoutId id="2147483730" r:id="rId14"/>
    <p:sldLayoutId id="2147483720" r:id="rId15"/>
  </p:sldLayoutIdLst>
  <p:txStyles>
    <p:titleStyle>
      <a:lvl1pPr algn="l" defTabSz="1308575" rtl="0" eaLnBrk="1" latinLnBrk="0" hangingPunct="1">
        <a:lnSpc>
          <a:spcPct val="90000"/>
        </a:lnSpc>
        <a:spcBef>
          <a:spcPct val="0"/>
        </a:spcBef>
        <a:buNone/>
        <a:defRPr sz="8586" b="0" i="0" kern="1200" spc="-286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308575" rtl="0" eaLnBrk="1" latinLnBrk="0" hangingPunct="1">
        <a:lnSpc>
          <a:spcPct val="120000"/>
        </a:lnSpc>
        <a:spcBef>
          <a:spcPts val="1431"/>
        </a:spcBef>
        <a:buFont typeface="Arial" panose="020B0604020202020204" pitchFamily="34" charset="0"/>
        <a:buNone/>
        <a:defRPr sz="4007" b="0" i="0" kern="1200" baseline="0">
          <a:solidFill>
            <a:schemeClr val="accent2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54287" indent="0" algn="l" defTabSz="1308575" rtl="0" eaLnBrk="1" latinLnBrk="0" hangingPunct="1">
        <a:lnSpc>
          <a:spcPct val="90000"/>
        </a:lnSpc>
        <a:spcBef>
          <a:spcPts val="716"/>
        </a:spcBef>
        <a:buFont typeface="Arial" panose="020B0604020202020204" pitchFamily="34" charset="0"/>
        <a:buNone/>
        <a:defRPr sz="3435" b="0" i="0" kern="1200" baseline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308575" indent="0" algn="l" defTabSz="1308575" rtl="0" eaLnBrk="1" latinLnBrk="0" hangingPunct="1">
        <a:lnSpc>
          <a:spcPct val="90000"/>
        </a:lnSpc>
        <a:spcBef>
          <a:spcPts val="716"/>
        </a:spcBef>
        <a:buFont typeface="Arial" panose="020B0604020202020204" pitchFamily="34" charset="0"/>
        <a:buNone/>
        <a:defRPr sz="2862" b="0" i="0" kern="1200" baseline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962862" indent="0" algn="l" defTabSz="1308575" rtl="0" eaLnBrk="1" latinLnBrk="0" hangingPunct="1">
        <a:lnSpc>
          <a:spcPct val="90000"/>
        </a:lnSpc>
        <a:spcBef>
          <a:spcPts val="716"/>
        </a:spcBef>
        <a:buFont typeface="Arial" panose="020B0604020202020204" pitchFamily="34" charset="0"/>
        <a:buNone/>
        <a:defRPr sz="2576" b="0" i="0" kern="1200" baseline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617150" indent="0" algn="l" defTabSz="1308575" rtl="0" eaLnBrk="1" latinLnBrk="0" hangingPunct="1">
        <a:lnSpc>
          <a:spcPct val="90000"/>
        </a:lnSpc>
        <a:spcBef>
          <a:spcPts val="716"/>
        </a:spcBef>
        <a:buFont typeface="Arial" panose="020B0604020202020204" pitchFamily="34" charset="0"/>
        <a:buNone/>
        <a:defRPr sz="2576" b="0" i="0" kern="1200" baseline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3598581" indent="-327144" algn="l" defTabSz="1308575" rtl="0" eaLnBrk="1" latinLnBrk="0" hangingPunct="1">
        <a:lnSpc>
          <a:spcPct val="90000"/>
        </a:lnSpc>
        <a:spcBef>
          <a:spcPts val="716"/>
        </a:spcBef>
        <a:buFont typeface="Arial" panose="020B0604020202020204" pitchFamily="34" charset="0"/>
        <a:buChar char="•"/>
        <a:defRPr sz="2576" kern="1200">
          <a:solidFill>
            <a:schemeClr val="tx1"/>
          </a:solidFill>
          <a:latin typeface="+mn-lt"/>
          <a:ea typeface="+mn-ea"/>
          <a:cs typeface="+mn-cs"/>
        </a:defRPr>
      </a:lvl6pPr>
      <a:lvl7pPr marL="4252869" indent="-327144" algn="l" defTabSz="1308575" rtl="0" eaLnBrk="1" latinLnBrk="0" hangingPunct="1">
        <a:lnSpc>
          <a:spcPct val="90000"/>
        </a:lnSpc>
        <a:spcBef>
          <a:spcPts val="716"/>
        </a:spcBef>
        <a:buFont typeface="Arial" panose="020B0604020202020204" pitchFamily="34" charset="0"/>
        <a:buChar char="•"/>
        <a:defRPr sz="2576" kern="1200">
          <a:solidFill>
            <a:schemeClr val="tx1"/>
          </a:solidFill>
          <a:latin typeface="+mn-lt"/>
          <a:ea typeface="+mn-ea"/>
          <a:cs typeface="+mn-cs"/>
        </a:defRPr>
      </a:lvl7pPr>
      <a:lvl8pPr marL="4907156" indent="-327144" algn="l" defTabSz="1308575" rtl="0" eaLnBrk="1" latinLnBrk="0" hangingPunct="1">
        <a:lnSpc>
          <a:spcPct val="90000"/>
        </a:lnSpc>
        <a:spcBef>
          <a:spcPts val="716"/>
        </a:spcBef>
        <a:buFont typeface="Arial" panose="020B0604020202020204" pitchFamily="34" charset="0"/>
        <a:buChar char="•"/>
        <a:defRPr sz="2576" kern="1200">
          <a:solidFill>
            <a:schemeClr val="tx1"/>
          </a:solidFill>
          <a:latin typeface="+mn-lt"/>
          <a:ea typeface="+mn-ea"/>
          <a:cs typeface="+mn-cs"/>
        </a:defRPr>
      </a:lvl8pPr>
      <a:lvl9pPr marL="5561444" indent="-327144" algn="l" defTabSz="1308575" rtl="0" eaLnBrk="1" latinLnBrk="0" hangingPunct="1">
        <a:lnSpc>
          <a:spcPct val="90000"/>
        </a:lnSpc>
        <a:spcBef>
          <a:spcPts val="716"/>
        </a:spcBef>
        <a:buFont typeface="Arial" panose="020B0604020202020204" pitchFamily="34" charset="0"/>
        <a:buChar char="•"/>
        <a:defRPr sz="25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8575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1pPr>
      <a:lvl2pPr marL="654287" algn="l" defTabSz="1308575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2pPr>
      <a:lvl3pPr marL="1308575" algn="l" defTabSz="1308575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3pPr>
      <a:lvl4pPr marL="1962862" algn="l" defTabSz="1308575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4pPr>
      <a:lvl5pPr marL="2617150" algn="l" defTabSz="1308575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5pPr>
      <a:lvl6pPr marL="3271437" algn="l" defTabSz="1308575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6pPr>
      <a:lvl7pPr marL="3925725" algn="l" defTabSz="1308575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7pPr>
      <a:lvl8pPr marL="4580012" algn="l" defTabSz="1308575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8pPr>
      <a:lvl9pPr marL="5234300" algn="l" defTabSz="1308575" rtl="0" eaLnBrk="1" latinLnBrk="0" hangingPunct="1">
        <a:defRPr sz="25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32" userDrawn="1">
          <p15:clr>
            <a:srgbClr val="F26B43"/>
          </p15:clr>
        </p15:guide>
        <p15:guide id="2" pos="4946" userDrawn="1">
          <p15:clr>
            <a:srgbClr val="F26B43"/>
          </p15:clr>
        </p15:guide>
        <p15:guide id="3" pos="4656" userDrawn="1">
          <p15:clr>
            <a:srgbClr val="F26B43"/>
          </p15:clr>
        </p15:guide>
        <p15:guide id="4" pos="4070" userDrawn="1">
          <p15:clr>
            <a:srgbClr val="F26B43"/>
          </p15:clr>
        </p15:guide>
        <p15:guide id="5" pos="3782" userDrawn="1">
          <p15:clr>
            <a:srgbClr val="F26B43"/>
          </p15:clr>
        </p15:guide>
        <p15:guide id="6" pos="3197" userDrawn="1">
          <p15:clr>
            <a:srgbClr val="F26B43"/>
          </p15:clr>
        </p15:guide>
        <p15:guide id="7" pos="2907" userDrawn="1">
          <p15:clr>
            <a:srgbClr val="F26B43"/>
          </p15:clr>
        </p15:guide>
        <p15:guide id="8" pos="2321" userDrawn="1">
          <p15:clr>
            <a:srgbClr val="F26B43"/>
          </p15:clr>
        </p15:guide>
        <p15:guide id="9" pos="2025" userDrawn="1">
          <p15:clr>
            <a:srgbClr val="F26B43"/>
          </p15:clr>
        </p15:guide>
        <p15:guide id="10" pos="1446" userDrawn="1">
          <p15:clr>
            <a:srgbClr val="F26B43"/>
          </p15:clr>
        </p15:guide>
        <p15:guide id="11" pos="1158" userDrawn="1">
          <p15:clr>
            <a:srgbClr val="F26B43"/>
          </p15:clr>
        </p15:guide>
        <p15:guide id="13" pos="568" userDrawn="1">
          <p15:clr>
            <a:srgbClr val="F26B43"/>
          </p15:clr>
        </p15:guide>
        <p15:guide id="14" userDrawn="1">
          <p15:clr>
            <a:srgbClr val="F26B43"/>
          </p15:clr>
        </p15:guide>
        <p15:guide id="15" pos="5821" userDrawn="1">
          <p15:clr>
            <a:srgbClr val="F26B43"/>
          </p15:clr>
        </p15:guide>
        <p15:guide id="16" pos="6405" userDrawn="1">
          <p15:clr>
            <a:srgbClr val="F26B43"/>
          </p15:clr>
        </p15:guide>
        <p15:guide id="17" pos="6695" userDrawn="1">
          <p15:clr>
            <a:srgbClr val="F26B43"/>
          </p15:clr>
        </p15:guide>
        <p15:guide id="18" pos="7281" userDrawn="1">
          <p15:clr>
            <a:srgbClr val="F26B43"/>
          </p15:clr>
        </p15:guide>
        <p15:guide id="19" pos="7571" userDrawn="1">
          <p15:clr>
            <a:srgbClr val="F26B43"/>
          </p15:clr>
        </p15:guide>
        <p15:guide id="20" pos="8156" userDrawn="1">
          <p15:clr>
            <a:srgbClr val="F26B43"/>
          </p15:clr>
        </p15:guide>
        <p15:guide id="21" pos="8444" userDrawn="1">
          <p15:clr>
            <a:srgbClr val="F26B43"/>
          </p15:clr>
        </p15:guide>
        <p15:guide id="22" pos="9030" userDrawn="1">
          <p15:clr>
            <a:srgbClr val="F26B43"/>
          </p15:clr>
        </p15:guide>
        <p15:guide id="23" pos="9328" userDrawn="1">
          <p15:clr>
            <a:srgbClr val="F26B43"/>
          </p15:clr>
        </p15:guide>
        <p15:guide id="24" pos="9906" userDrawn="1">
          <p15:clr>
            <a:srgbClr val="F26B43"/>
          </p15:clr>
        </p15:guide>
        <p15:guide id="25" pos="10201" userDrawn="1">
          <p15:clr>
            <a:srgbClr val="F26B43"/>
          </p15:clr>
        </p15:guide>
        <p15:guide id="27" pos="10789" userDrawn="1">
          <p15:clr>
            <a:srgbClr val="F26B43"/>
          </p15:clr>
        </p15:guide>
        <p15:guide id="28" pos="11357" userDrawn="1">
          <p15:clr>
            <a:srgbClr val="F26B43"/>
          </p15:clr>
        </p15:guide>
        <p15:guide id="30" orient="horz" pos="8243" userDrawn="1">
          <p15:clr>
            <a:srgbClr val="F26B43"/>
          </p15:clr>
        </p15:guide>
        <p15:guide id="31" orient="horz" userDrawn="1">
          <p15:clr>
            <a:srgbClr val="F26B43"/>
          </p15:clr>
        </p15:guide>
        <p15:guide id="32" orient="horz" pos="1191" userDrawn="1">
          <p15:clr>
            <a:srgbClr val="F26B43"/>
          </p15:clr>
        </p15:guide>
        <p15:guide id="33" orient="horz" pos="7693" userDrawn="1">
          <p15:clr>
            <a:srgbClr val="F26B43"/>
          </p15:clr>
        </p15:guide>
        <p15:guide id="34" orient="horz" pos="5713" userDrawn="1">
          <p15:clr>
            <a:srgbClr val="F26B43"/>
          </p15:clr>
        </p15:guide>
        <p15:guide id="35" orient="horz" pos="5434" userDrawn="1">
          <p15:clr>
            <a:srgbClr val="F26B43"/>
          </p15:clr>
        </p15:guide>
        <p15:guide id="36" orient="horz" pos="4581" userDrawn="1">
          <p15:clr>
            <a:srgbClr val="F26B43"/>
          </p15:clr>
        </p15:guide>
        <p15:guide id="37" orient="horz" pos="4301" userDrawn="1">
          <p15:clr>
            <a:srgbClr val="F26B43"/>
          </p15:clr>
        </p15:guide>
        <p15:guide id="38" orient="horz" pos="3448" userDrawn="1">
          <p15:clr>
            <a:srgbClr val="F26B43"/>
          </p15:clr>
        </p15:guide>
        <p15:guide id="39" orient="horz" pos="3167" userDrawn="1">
          <p15:clr>
            <a:srgbClr val="F26B43"/>
          </p15:clr>
        </p15:guide>
        <p15:guide id="40" orient="horz" pos="2320" userDrawn="1">
          <p15:clr>
            <a:srgbClr val="F26B43"/>
          </p15:clr>
        </p15:guide>
        <p15:guide id="41" orient="horz" pos="2047" userDrawn="1">
          <p15:clr>
            <a:srgbClr val="F26B43"/>
          </p15:clr>
        </p15:guide>
        <p15:guide id="42" orient="horz" pos="6554" userDrawn="1">
          <p15:clr>
            <a:srgbClr val="F26B43"/>
          </p15:clr>
        </p15:guide>
        <p15:guide id="43" orient="horz" pos="68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8036A4-D98F-0042-870E-2548C1C9C2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5B7FB7-D30D-AC42-B131-6DDFF75DE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1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B06E0-9825-5449-9AF6-BC691FDF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2A2F9-7792-BC44-BE6E-C6D4F29718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3BB5E-D77F-8644-9589-22E559E77F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F24C8D2-696A-554D-8211-87E2A02BBC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49D35-F049-3245-933C-9C0101CEAC0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00100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8BA53-40DF-CD4B-8417-3D7884F7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79644-8A1D-D04E-A6D6-3E43DDDD12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96625-CEC9-C842-8C6F-7875FBA52E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EBCA48D-51A2-DE42-9FAB-DA051977445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892C9B4-0CE1-0946-A7E5-FC8850A6C2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45977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D55E-C441-6948-A39B-EF0561A0A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79965-E8DA-8440-879E-EE7F33136A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695BD-6F33-1D4F-B96C-849ECFBAD7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185C826-B960-3449-8331-1E4EA4AD95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6FD04A3-97C2-EA4A-95D3-DAE49628D9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82EB3FA-5B03-FB4D-B97B-39882D08B1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A3CA5DC-99B3-8547-BC19-5A12910543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609508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8D43-1849-AA4A-AE52-D7E952F3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00976-1F13-5D45-8A9C-32E126016F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5747C-8A45-284B-A3E6-3793351FFE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50DE3F-7950-CC49-9622-159596881F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8DFC242-3082-2444-B8CB-683A9A6A2A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60AFBF4-30A6-8443-BA0C-B204F4E9F2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81024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9989-00C9-F445-8894-84B79842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4127A-4DF6-3144-9765-FB884135AA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34ADE-2FF7-DD44-B675-CDAD4C950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47F5C5-034C-174E-AB35-DF0A7EB374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000644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65B59-29EF-004C-B986-C15CD87D0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48FD-1E5C-0B47-A020-28A51C11C9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2E104-B193-D243-8DDB-7385870B17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6D4A541-262F-4742-B2C0-2AAECD0D4F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EFCA3D-717D-744C-A914-4782A19ABC3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5360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052309-B987-3144-ACF6-0C5DB88F83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DE0C00-4D83-4044-85BE-E3BA14F1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08A59-07F2-7748-89CF-ED1C12A7EB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3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56FA-7B4A-4B40-B17A-4103DE2BA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7F527-B8C3-B248-AD88-ED61C23978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1054150-EF5B-744A-B21F-BE407F3A5E6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93285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145E-6EBD-BB44-B4FC-1C2DFFA9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8E165-F459-BA45-958B-4C7D2BB562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B5718-8935-6341-B420-7F48151A57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C76E-48C5-C54F-8B35-BAF29C83F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58A05-B599-464F-9A25-593A537564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72F85-EA6A-E441-8D2B-8C3C73404B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8A6CD1-AF75-134B-A8A2-CB51DD3021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7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ACB42-BB7F-D84C-8760-E2DD93D2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8CCC7-A575-1347-BC64-88AA28ADD5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2D0F0-CA8E-2A44-823C-73AAEDC43D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CAE36B8-41AB-2B48-A717-C65E584C696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8958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E08252-F2DB-5442-B38E-1F36837346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07E8B42-AFB3-5643-ADC8-DB9DC0C1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3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3B35-B60E-1347-9270-250ACA615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4DEB7-6FB3-A044-8DA6-63F3FC557B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E4D86-447B-4646-AD63-58AF1460C3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8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F60D5-AD39-A041-9334-F353F858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C436B-C0E4-EC42-AA96-DC7440ED43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7F94F-79F1-DD42-B892-5B3F2C8D8C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E31F0BE-3329-7343-8D65-81864A5454A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959997412"/>
      </p:ext>
    </p:extLst>
  </p:cSld>
  <p:clrMapOvr>
    <a:masterClrMapping/>
  </p:clrMapOvr>
</p:sld>
</file>

<file path=ppt/theme/theme1.xml><?xml version="1.0" encoding="utf-8"?>
<a:theme xmlns:a="http://schemas.openxmlformats.org/drawingml/2006/main" name="KGI Dark Office Theme">
  <a:themeElements>
    <a:clrScheme name="Lobby Dark">
      <a:dk1>
        <a:srgbClr val="333333"/>
      </a:dk1>
      <a:lt1>
        <a:srgbClr val="FFFFFF"/>
      </a:lt1>
      <a:dk2>
        <a:srgbClr val="7F7F7F"/>
      </a:dk2>
      <a:lt2>
        <a:srgbClr val="F7F7F7"/>
      </a:lt2>
      <a:accent1>
        <a:srgbClr val="04233B"/>
      </a:accent1>
      <a:accent2>
        <a:srgbClr val="007D9E"/>
      </a:accent2>
      <a:accent3>
        <a:srgbClr val="D9282F"/>
      </a:accent3>
      <a:accent4>
        <a:srgbClr val="7B5F6C"/>
      </a:accent4>
      <a:accent5>
        <a:srgbClr val="E2A8AD"/>
      </a:accent5>
      <a:accent6>
        <a:srgbClr val="00696F"/>
      </a:accent6>
      <a:hlink>
        <a:srgbClr val="008CA8"/>
      </a:hlink>
      <a:folHlink>
        <a:srgbClr val="829299"/>
      </a:folHlink>
    </a:clrScheme>
    <a:fontScheme name="Montserrat-Roboto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Screen-Display_1420x1030" id="{EBEE6EE4-4002-E942-9983-67A4534E8784}" vid="{A6AD025D-3C14-7B40-8F44-C1F2BE08C7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KGI Dark Office Theme</Template>
  <TotalTime>0</TotalTime>
  <Words>0</Words>
  <Application>Microsoft Macintosh PowerPoint</Application>
  <PresentationFormat>Custom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Roboto</vt:lpstr>
      <vt:lpstr>Montserrat</vt:lpstr>
      <vt:lpstr>KGI Dark 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Lauren Porta</dc:creator>
  <cp:keywords/>
  <dc:description/>
  <cp:lastModifiedBy>Lauren Porta</cp:lastModifiedBy>
  <cp:revision>1</cp:revision>
  <cp:lastPrinted>2018-06-12T22:13:33Z</cp:lastPrinted>
  <dcterms:created xsi:type="dcterms:W3CDTF">2022-03-15T19:55:56Z</dcterms:created>
  <dcterms:modified xsi:type="dcterms:W3CDTF">2022-03-15T19:56:54Z</dcterms:modified>
  <cp:category/>
</cp:coreProperties>
</file>